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8" r:id="rId3"/>
    <p:sldId id="260" r:id="rId4"/>
    <p:sldId id="259" r:id="rId5"/>
    <p:sldId id="266" r:id="rId6"/>
    <p:sldId id="268" r:id="rId7"/>
    <p:sldId id="274" r:id="rId8"/>
    <p:sldId id="275" r:id="rId9"/>
    <p:sldId id="269" r:id="rId10"/>
    <p:sldId id="270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E8EE10-A53C-42DE-8CDB-0F1801E80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BB9AFAD-0BE7-46D1-A739-B229219369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B6DE39-0B95-4619-B17C-0644DAF68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FA08F2-A927-441B-8CDE-FBF581C9B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23BF00-4479-4A91-9D79-48F4D13A6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1721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754534-63C9-4B39-9AFB-36C741ADF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428A6EB-34DD-4596-928D-C6BA6E49E0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524DE2-4E1D-4480-8433-5BC65DE22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D9A67C-E15B-4917-8EB2-2D716A1F2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58FC6F-B2D8-44BA-8455-01CA88F01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333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82E9D01-DE90-4F7F-987F-EBCE6982BE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E27339-E663-4BFF-9DE9-DFA8957E56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EB48CA-453F-488D-ACE4-AF213413D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86704E-0F6D-49F8-AEFE-3BF83ACD2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E007A1-1D3C-47F8-8568-9C9EF1959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3774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293A64-1D9B-46AB-B1B0-291080B2F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71C4C9-84DE-4A14-A82E-25F4C59C3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46C5BB-E2F2-47C1-905F-5262691D3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24B1AF-F77D-4175-AAA0-D4CDF9EDF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A4BF99-3952-4CFB-8EDD-BABF4E658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69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A997FD-F5C7-41A0-B9B3-30AE25865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A7D87FB-BBB3-456A-BA5C-FF7C9549E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C7059A-5497-4314-A58C-18999BDC6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F02B59-E8BE-4624-92CC-B889E80D6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C71647-B233-4BE5-9D55-47041A8D2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75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B30E52-968A-4C18-B71C-F95F377BA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06D854-E114-4A21-903B-AB8E5CDA73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95955E2-69C0-4DEF-B4EA-0D431197D2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6226463-46DA-448D-B2DE-3CA590DD7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E1E4787-2C42-4229-BAE9-2B14E3904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E36D40-6EC5-4371-8BD5-3F1857E9C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80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0747B7-E420-406A-9297-915299822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3C008C-51D2-4711-A0F4-CE0185FD4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EC01AC2-9911-4429-BA60-9D94D158B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36FFC57-F108-43C7-B6D2-A8707EAA7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E7EA86E-9305-41E9-8B28-9FEABD8242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830A926-4373-4990-90A1-8A5371D18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3B65C99-5FC4-4092-A947-2483C1CD4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610C7A4-577B-4268-89ED-76251CA0E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70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24A8CE-70AB-45BF-B11D-289C552CC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258648F-697F-4685-B9EE-4BABC5462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205775D-025F-4F3A-8DE0-FE0328449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F4196AE-057D-46D9-8016-5505CB586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68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9A09E9-8D82-44B8-AF1F-B6476E934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DD00722-5267-44C6-A32A-2624094DA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FD405EB-A3B7-45C9-83E9-1078A10C2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746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0B5FC3-C4DF-4C51-9E14-9A96229BA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2E1EDB-223B-4E49-8FF6-1158420A0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D8949E2-5E99-4BDD-958F-DBECF4C013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BFD74F-C820-4C60-9187-FBE4C6BF5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C2F4D5-3BD2-4DC1-9DCB-8B5A5B8D1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9D1ADF-43A8-46B1-A106-6F7B5FEF9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B4E472-96B4-4017-A212-9AE382410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9DF2C61-DFE7-4B87-AF9A-92699E741A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81DCFFA-7421-49DE-9D07-8E82DDADF5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636380-4F6E-4F03-8A91-7EE9938E4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B5F73E0-027F-41E2-9C55-30FCB897F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76A6B3-6F35-4801-AFED-3802E53B7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7506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2E77ABB-BB6A-4704-ACE0-F1CBE14A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D0CDF3-C4ED-422B-82B8-B653F29CF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B12B01-9FAC-4EE7-87F8-7644FAB62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43D4D-82A0-47D7-94F8-D4B2BA322559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03C2A1-761B-4E30-B5FA-35BD85CB14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2BD5BB-778A-4912-9259-DBA704DBB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49532-254F-4105-8FDB-76D6DECE25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7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928E84-BFD9-4984-A05A-AF6F38715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68256"/>
          </a:xfrm>
        </p:spPr>
        <p:txBody>
          <a:bodyPr>
            <a:normAutofit/>
          </a:bodyPr>
          <a:lstStyle/>
          <a:p>
            <a:pPr algn="ctr"/>
            <a:br>
              <a:rPr lang="fr-FR" sz="6000" b="1" dirty="0">
                <a:solidFill>
                  <a:schemeClr val="accent6"/>
                </a:solidFill>
              </a:rPr>
            </a:br>
            <a:br>
              <a:rPr lang="fr-FR" sz="6000" b="1" dirty="0">
                <a:solidFill>
                  <a:schemeClr val="accent6"/>
                </a:solidFill>
              </a:rPr>
            </a:br>
            <a:r>
              <a:rPr lang="fr-FR" sz="6000" b="1" dirty="0">
                <a:solidFill>
                  <a:schemeClr val="accent6"/>
                </a:solidFill>
              </a:rPr>
              <a:t>Séjour d’intégration </a:t>
            </a:r>
            <a:br>
              <a:rPr lang="fr-FR" sz="6000" b="1" dirty="0">
                <a:solidFill>
                  <a:schemeClr val="accent6"/>
                </a:solidFill>
              </a:rPr>
            </a:br>
            <a:br>
              <a:rPr lang="fr-FR" sz="6000" b="1" dirty="0">
                <a:solidFill>
                  <a:schemeClr val="accent6"/>
                </a:solidFill>
              </a:rPr>
            </a:br>
            <a:r>
              <a:rPr lang="fr-FR" sz="6000" b="1" dirty="0">
                <a:solidFill>
                  <a:schemeClr val="accent6"/>
                </a:solidFill>
              </a:rPr>
              <a:t>de la classe de 6</a:t>
            </a:r>
            <a:r>
              <a:rPr lang="fr-FR" sz="6000" b="1" baseline="30000" dirty="0">
                <a:solidFill>
                  <a:schemeClr val="accent6"/>
                </a:solidFill>
              </a:rPr>
              <a:t>e</a:t>
            </a:r>
            <a:r>
              <a:rPr lang="fr-FR" sz="6000" b="1" dirty="0">
                <a:solidFill>
                  <a:schemeClr val="accent6"/>
                </a:solidFill>
              </a:rPr>
              <a:t> à Salavas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1ABDDB7-B7A1-4CB1-AEC6-498744C28C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868" y="603849"/>
            <a:ext cx="4290204" cy="17986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48647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2CEB10B-ACC7-4236-9E58-6BCCE264B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1885950"/>
            <a:ext cx="6858000" cy="30861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DBAD469-E082-486E-B6D2-A07C7DFF9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CC90E01-37C8-4649-BF84-59EAF9015A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DB07BF7-511B-4AE2-98D3-45B564422D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92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FC7055C-73AA-40B9-AB85-AED660E3232F}"/>
              </a:ext>
            </a:extLst>
          </p:cNvPr>
          <p:cNvSpPr txBox="1"/>
          <p:nvPr/>
        </p:nvSpPr>
        <p:spPr>
          <a:xfrm>
            <a:off x="1147313" y="854015"/>
            <a:ext cx="945455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Un grand MERCI à</a:t>
            </a:r>
          </a:p>
          <a:p>
            <a:pPr algn="ctr"/>
            <a:endParaRPr lang="fr-FR" b="1" dirty="0">
              <a:solidFill>
                <a:schemeClr val="accent6"/>
              </a:solidFill>
              <a:latin typeface="Bahnschrift SemiBold" panose="020B0502040204020203" pitchFamily="34" charset="0"/>
            </a:endParaRP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Monsieur Baqué, professeur d’EPS</a:t>
            </a: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Madame Morin, Infirmière</a:t>
            </a: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Madame </a:t>
            </a:r>
            <a:r>
              <a:rPr lang="fr-FR" b="1" dirty="0" err="1">
                <a:solidFill>
                  <a:schemeClr val="accent6"/>
                </a:solidFill>
                <a:latin typeface="Bahnschrift SemiBold" panose="020B0502040204020203" pitchFamily="34" charset="0"/>
              </a:rPr>
              <a:t>Savey</a:t>
            </a:r>
            <a:r>
              <a:rPr lang="fr-FR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-Guillerault, Surveillante</a:t>
            </a: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 </a:t>
            </a: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Pour avoir assurer l’encadrement des élèves et l’animation des activités tout au long de ce séjour à Salavas</a:t>
            </a:r>
          </a:p>
          <a:p>
            <a:pPr algn="ctr"/>
            <a:endParaRPr lang="fr-FR" b="1" dirty="0">
              <a:solidFill>
                <a:schemeClr val="accent6"/>
              </a:solidFill>
              <a:latin typeface="Bahnschrift SemiBold" panose="020B0502040204020203" pitchFamily="34" charset="0"/>
            </a:endParaRPr>
          </a:p>
          <a:p>
            <a:pPr algn="ctr"/>
            <a:endParaRPr lang="fr-FR" b="1" dirty="0">
              <a:solidFill>
                <a:schemeClr val="accent6"/>
              </a:solidFill>
              <a:latin typeface="Bahnschrift SemiBold" panose="020B0502040204020203" pitchFamily="34" charset="0"/>
            </a:endParaRP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À M. </a:t>
            </a:r>
            <a:r>
              <a:rPr lang="fr-FR" b="1" dirty="0" err="1">
                <a:solidFill>
                  <a:schemeClr val="accent6"/>
                </a:solidFill>
                <a:latin typeface="Bahnschrift SemiBold" panose="020B0502040204020203" pitchFamily="34" charset="0"/>
              </a:rPr>
              <a:t>Clerici</a:t>
            </a:r>
            <a:r>
              <a:rPr lang="fr-FR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 et Mme </a:t>
            </a:r>
            <a:r>
              <a:rPr lang="fr-FR" b="1" dirty="0" err="1">
                <a:solidFill>
                  <a:schemeClr val="accent6"/>
                </a:solidFill>
                <a:latin typeface="Bahnschrift SemiBold" panose="020B0502040204020203" pitchFamily="34" charset="0"/>
              </a:rPr>
              <a:t>Comberoure</a:t>
            </a:r>
            <a:endParaRPr lang="fr-FR" b="1" dirty="0">
              <a:solidFill>
                <a:schemeClr val="accent6"/>
              </a:solidFill>
              <a:latin typeface="Bahnschrift SemiBold" panose="020B0502040204020203" pitchFamily="34" charset="0"/>
            </a:endParaRP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pour avoir assurer la partie « administrative et financière » </a:t>
            </a:r>
          </a:p>
          <a:p>
            <a:pPr algn="ctr"/>
            <a:endParaRPr lang="fr-FR" b="1" dirty="0">
              <a:solidFill>
                <a:schemeClr val="accent6"/>
              </a:solidFill>
              <a:latin typeface="Bahnschrift SemiBold" panose="020B0502040204020203" pitchFamily="34" charset="0"/>
            </a:endParaRP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au DEPARTEMENT</a:t>
            </a:r>
          </a:p>
          <a:p>
            <a:pPr algn="ctr"/>
            <a:r>
              <a:rPr lang="fr-FR" b="1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pour avoir assurer le financement de ce beau séjour d’intégration dans le cadre des subventions « Richesses de l’Ardèche </a:t>
            </a:r>
            <a:r>
              <a:rPr lang="fr-FR" dirty="0">
                <a:solidFill>
                  <a:schemeClr val="accent6"/>
                </a:solidFill>
                <a:latin typeface="Bahnschrift SemiBold" panose="020B0502040204020203" pitchFamily="34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176945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C269585-3300-4920-94C0-84F679F9E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037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32782A1-1F6A-4339-AD64-8B78224673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1885950"/>
            <a:ext cx="68580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363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83BB97B-B33E-4963-A96E-837DD444F3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270405C-F58B-42ED-B09C-73DF014805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6DAB585-B7B6-496D-8D52-315B26C72F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8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476FEF9-7623-459A-A861-512E39006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045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B0AB884-F9FB-4879-9381-6112EEE82C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9519EF9-235F-4DA6-817A-891E4D32D2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DFDA476-5708-4E08-885A-588DD7CBEA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E78D0BA-2672-4353-8A4A-20AB09FA34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163C5E8-D31A-439C-9386-20A7D270A1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CCDC870-8349-4154-BCB1-06DC8D6EFF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1347FA0-BCCA-4C39-944D-181EE1A6B3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92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387EC32-F933-4A6A-8701-E2C01087E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570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27EA000-9826-424E-9F63-EAB690886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1885950"/>
            <a:ext cx="68580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36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CAA0BF3-6583-4F79-88A3-6AC078CCC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1219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4153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92</Words>
  <Application>Microsoft Office PowerPoint</Application>
  <PresentationFormat>Grand écran</PresentationFormat>
  <Paragraphs>15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Bahnschrift SemiBold</vt:lpstr>
      <vt:lpstr>Calibri</vt:lpstr>
      <vt:lpstr>Calibri Light</vt:lpstr>
      <vt:lpstr>Thème Office</vt:lpstr>
      <vt:lpstr>  Séjour d’intégration   de la classe de 6e à Salavas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Séjour d’intégration</dc:title>
  <dc:creator>principal</dc:creator>
  <cp:lastModifiedBy>principal</cp:lastModifiedBy>
  <cp:revision>6</cp:revision>
  <dcterms:created xsi:type="dcterms:W3CDTF">2024-09-25T11:40:25Z</dcterms:created>
  <dcterms:modified xsi:type="dcterms:W3CDTF">2024-09-25T12:40:29Z</dcterms:modified>
</cp:coreProperties>
</file>